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F49880A-30B4-47E1-B390-D909395C9F8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Anmol_More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1A0B112D-322A-4910-BFA2-E32F9144F0F3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27/06/19 4:59:09 PM GMT+05:30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7F2D5CAF-3CCD-441F-83B0-D05EDD4CD1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60A62327-CD62-42FE-8496-256973ED94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D30C91CD-4C21-4E49-99A9-4FB48A926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993"/>
            <a:ext cx="12192000" cy="40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56A630B3-E5B3-4843-8751-02F7EC455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993"/>
            <a:ext cx="12192000" cy="40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AD4FB2A3-DA7A-49C4-A73A-5B91F39AAE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152"/>
            <a:ext cx="12192000" cy="66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55842C68-292D-409F-8D14-D60E736A2A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922"/>
            <a:ext cx="12192000" cy="650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192EB902-533C-4DB6-871F-1738079DF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C6B6208C-3C6A-4C5F-A2BF-F649ED9990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B0FEC593-9D52-4234-BA38-347434AF33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9C085D22-1F86-4265-BD03-8301F9D342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2019-06-27T11:29:25Z</dcterms:created>
  <dcterms:modified xsi:type="dcterms:W3CDTF">2019-06-27T11:29:25Z</dcterms:modified>
</cp:coreProperties>
</file>